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0B9B3D-42E4-4FCA-A313-F4A6F4A6A3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6F27632-FF8A-44D0-A85A-D393BD4603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F4E2CA-C4A2-4F23-8A6C-FD045E2A9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5AB3B-28F7-4437-A97F-C60400363924}" type="datetimeFigureOut">
              <a:rPr lang="pt-BR" smtClean="0"/>
              <a:t>26/01/2023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CE3B77A-FB04-451A-850E-A56481FD3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550E648-6023-4472-86B1-E865A6103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39D4-1E2D-42F4-ADB5-6197061B97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2361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A9A861-0A1E-403B-AD72-58965D05C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84A9121-9FBC-4604-8CC5-4CC39D68C4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D3C66E2-55B0-452F-BF86-C8464EBDA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5AB3B-28F7-4437-A97F-C60400363924}" type="datetimeFigureOut">
              <a:rPr lang="pt-BR" smtClean="0"/>
              <a:t>26/01/2023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99B3DFB-A134-4808-B3A2-E14C46D60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7A44E24-D0D3-4458-BF18-0910F8899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39D4-1E2D-42F4-ADB5-6197061B97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1438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2CD28B5-E239-49D6-A8A4-8AF48648C8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007B78E-9DF9-4EB3-B3BF-BB867F30CD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5638784-1B1A-46BE-A05A-81516A18C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5AB3B-28F7-4437-A97F-C60400363924}" type="datetimeFigureOut">
              <a:rPr lang="pt-BR" smtClean="0"/>
              <a:t>26/01/2023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EC10FA8-1554-402D-AF5C-6B89C1CBC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18C3DFA-6081-40E6-906A-BE7794271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39D4-1E2D-42F4-ADB5-6197061B97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0324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43CED4-279A-4ECB-AD99-0CD91618F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A863BEA-D515-4210-B1B0-DB1B3874D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8CD31D9-2F92-4163-AC8E-85BF3AB20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5AB3B-28F7-4437-A97F-C60400363924}" type="datetimeFigureOut">
              <a:rPr lang="pt-BR" smtClean="0"/>
              <a:t>26/01/2023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0B9AB8D-BEA2-485B-829A-229F57638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583764A-8342-49CF-8369-DCAFFA6C8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39D4-1E2D-42F4-ADB5-6197061B97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0674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577C09-329E-4ADB-93F4-A634D5A24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FDCB75E-AFCE-4B44-8A6B-2D2D5BCC55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262F651-E43C-4E58-B420-FA662BF1E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5AB3B-28F7-4437-A97F-C60400363924}" type="datetimeFigureOut">
              <a:rPr lang="pt-BR" smtClean="0"/>
              <a:t>26/01/2023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4F4EA9E-B52E-40A5-9A7C-93754203E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17F8412-17EC-4864-B227-901BCDE44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39D4-1E2D-42F4-ADB5-6197061B97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9266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6DCA38-5F35-4BA0-9560-368436CBA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D44E947-8D08-4FA5-8B18-CB71FBBA74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695A6BB-77A7-4D8D-A5DA-7D16938228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9BC2976-063C-4800-B8D5-656C61556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5AB3B-28F7-4437-A97F-C60400363924}" type="datetimeFigureOut">
              <a:rPr lang="pt-BR" smtClean="0"/>
              <a:t>26/01/2023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5F0761D-81FB-4A61-8361-E2F0A8383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3C08595-C347-4B6C-8A80-17F7EA4CF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39D4-1E2D-42F4-ADB5-6197061B97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7714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5D16C2-6849-4742-8EBF-4AE2B78C8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DB3FA41-EE13-4FFB-A322-A77D9A19EA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EFCADE9-53D2-4A11-8BCE-14AC15109A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33FFD5D-0800-4F7E-B18D-9A8510BDA8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ABB70D9-1BEA-43F2-91EA-DA696565F3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04B51924-1B8B-4BA1-BAB5-95F8402B6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5AB3B-28F7-4437-A97F-C60400363924}" type="datetimeFigureOut">
              <a:rPr lang="pt-BR" smtClean="0"/>
              <a:t>26/01/2023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CB44072-0C03-4BB3-A2B2-5A536111A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390AFFC-9BA7-423C-97A9-BF9E18BFB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39D4-1E2D-42F4-ADB5-6197061B97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0309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379054-B353-4FA8-B6E5-156A78C98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E1CF841-BD07-44C0-95CA-5437C4C17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5AB3B-28F7-4437-A97F-C60400363924}" type="datetimeFigureOut">
              <a:rPr lang="pt-BR" smtClean="0"/>
              <a:t>26/01/2023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F780A13-7E71-4EAD-8C1C-08655C2F6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812C707-BA3B-4B15-9BB8-1EE534D6B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39D4-1E2D-42F4-ADB5-6197061B97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8878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C940113-FAE7-43B7-81E9-1875159A1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5AB3B-28F7-4437-A97F-C60400363924}" type="datetimeFigureOut">
              <a:rPr lang="pt-BR" smtClean="0"/>
              <a:t>26/01/2023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82EDF27-AB79-4A9A-94E3-8701845AB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2D63554-1F24-4DDA-9885-6B64B2223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39D4-1E2D-42F4-ADB5-6197061B97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6071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B5719A-4987-4806-89CB-4DDF3056C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DBBD8B0-2CAA-4B4E-AB83-656350629D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2D04A77-E62A-4157-A106-BB4676BEFD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1040990-68F2-4C4C-AE73-DA2CD191E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5AB3B-28F7-4437-A97F-C60400363924}" type="datetimeFigureOut">
              <a:rPr lang="pt-BR" smtClean="0"/>
              <a:t>26/01/2023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377A411-C61B-4299-ACF0-E991538C8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DE3D867-E52F-4E00-9D28-55E772B43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39D4-1E2D-42F4-ADB5-6197061B97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3716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19BF07-710E-4099-9B27-9BAEF481E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C2ED82E-AEE4-4182-A079-78ED88737D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B920F6A-F768-421F-9A8D-2C45931344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76A33CB-94A4-47B3-9A28-99EE9DACF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5AB3B-28F7-4437-A97F-C60400363924}" type="datetimeFigureOut">
              <a:rPr lang="pt-BR" smtClean="0"/>
              <a:t>26/01/2023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7CD121E-41CF-4D27-AE99-0BFE63415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C477917-3C27-4122-B7AA-6A432DAD2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39D4-1E2D-42F4-ADB5-6197061B97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5499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EBE4150-A7A2-40D3-87BC-4244E6FA2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9C191AF-385A-4E6D-8C83-7308D1C206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4886CCE-6C49-4710-B8E4-DB9D023A24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5AB3B-28F7-4437-A97F-C60400363924}" type="datetimeFigureOut">
              <a:rPr lang="pt-BR" smtClean="0"/>
              <a:t>26/01/2023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DF0BA2-EC3A-4539-922E-8C0FFD68BA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CB8DEC5-6852-4DBB-AA61-4D63291709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239D4-1E2D-42F4-ADB5-6197061B97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8286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1EAB5EA0-43C3-467E-80EF-A45546E3D9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3567" y="1994866"/>
            <a:ext cx="5701559" cy="33793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02555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Lucas</dc:creator>
  <cp:lastModifiedBy>Lucas</cp:lastModifiedBy>
  <cp:revision>1</cp:revision>
  <dcterms:created xsi:type="dcterms:W3CDTF">2023-01-26T22:17:44Z</dcterms:created>
  <dcterms:modified xsi:type="dcterms:W3CDTF">2023-01-26T22:18:10Z</dcterms:modified>
</cp:coreProperties>
</file>